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7451022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7451022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7451022a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7451022a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7451022a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7451022a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7451022a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7451022a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7451022a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7451022a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7451022a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7451022a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078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